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327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96F2-02BD-E71F-EFBD-14FECCF2D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172325" cy="3152251"/>
          </a:xfrm>
        </p:spPr>
        <p:txBody>
          <a:bodyPr anchor="b">
            <a:normAutofit/>
          </a:bodyPr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90113-E8E1-4E48-41BC-583802BFC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0137"/>
            <a:ext cx="7172325" cy="112236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C7EE5-BFF0-D779-4261-E239DB450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9492-34ED-FE24-4F29-E4C8F5497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0C886-7F1E-7BC1-9A9E-B24C2AC2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74AEE6-9CA7-5247-DC34-99634247DF50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004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4143-3C41-D626-8F64-36A9C9F1A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914400"/>
            <a:ext cx="9962791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2C4FB-B560-A0FC-6435-952981BC9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2285997"/>
            <a:ext cx="9962791" cy="38909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CEC4F-0A90-11E2-E43E-B9E765AFB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2A5B4-1D77-B0AC-49E7-CAE9556B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96EF9-2FDA-8E87-D546-8840CEBF0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085AB7-38B3-7F80-0B2D-7960F563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24513" y="1052423"/>
            <a:ext cx="1771292" cy="49170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DBDC3-E9EA-8699-B2E4-4C7784455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14" y="1052424"/>
            <a:ext cx="7873043" cy="49170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DBEDE-3A67-6FCA-25F3-B91F7C82E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EFF51-4318-20EA-3A3A-8FE203B1A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D9703-5BAD-DE95-98D9-0F30E7C09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682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32FD-157B-437C-E9D5-B66E8B3B1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90A51-A7E8-7A6A-5FD0-F9B250BE4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8C8B8-F999-7D95-435D-17CE6ACCD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27265-C89C-937F-1DA3-F377F6877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EB89E-4530-3632-3485-F481DB04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15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056A-761D-1DBC-276A-2A46D153C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3" y="1355763"/>
            <a:ext cx="6972300" cy="2255794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904B3-6AC1-19D5-3EAE-2009A3B4C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921820"/>
            <a:ext cx="5524500" cy="115093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A86D-493D-5BF6-8AA6-F1231E3B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CCD76-6623-164A-7BFA-207AFA057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64312-1F20-5486-62B0-A8BB8829D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03F1C9-9114-4426-6F07-F7FF9CCD5FC4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5889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CFC4C-4D16-E5A8-F934-8B158F6F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BDE54-F935-945D-3E4F-B659695E8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2500" y="2286002"/>
            <a:ext cx="5067300" cy="389096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F3710-E06B-05DE-937A-C92E52569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86001"/>
            <a:ext cx="5067300" cy="38909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02EFD-42D3-11C1-677E-0E478B93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C2F08-0D93-B14B-6106-2925DF3E1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5DE81-F2AB-CCB9-8B68-5E4F3101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07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D81B-4E36-1511-E9A7-8FB931B41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004888"/>
            <a:ext cx="10287000" cy="9001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A73DE-183B-9473-20AD-2D3BFED84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1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0FB3D-60AC-DEF2-4472-31B4E076C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1" y="3048001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E5BDB-B29C-788F-E2FB-6C154E8FE8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3174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3FF49-3276-24CA-BC81-FA92C0A93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3174" y="3048000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FA1C8-C196-9BE1-F603-3FC17EDD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79692-E142-E1D7-AD17-30C5F136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0FCF2-7B78-2A2A-F878-58335FEA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2D0356-1ECF-682B-F87A-811BDD28B2CB}"/>
              </a:ext>
            </a:extLst>
          </p:cNvPr>
          <p:cNvCxnSpPr>
            <a:cxnSpLocks/>
          </p:cNvCxnSpPr>
          <p:nvPr/>
        </p:nvCxnSpPr>
        <p:spPr>
          <a:xfrm>
            <a:off x="1052513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06CA06-9701-E645-C0A5-594B227B288F}"/>
              </a:ext>
            </a:extLst>
          </p:cNvPr>
          <p:cNvCxnSpPr>
            <a:cxnSpLocks/>
          </p:cNvCxnSpPr>
          <p:nvPr/>
        </p:nvCxnSpPr>
        <p:spPr>
          <a:xfrm>
            <a:off x="6435725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86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4DA-C0D4-E152-7F42-F6352C96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14400"/>
            <a:ext cx="9715500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C2AA04-1E84-460C-F560-A228F930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B260E-3910-7D1B-5074-24F5F0AB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020F1-A878-9B80-6B4F-7D71406BB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20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652D6-7AE9-3E3B-5C1B-2B4399B1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A7127E-2A63-6F45-4C40-835843630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6FB79-D9D1-5381-0019-E24F8B4D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589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23B5-7DA9-0E4F-DA39-4624DB8A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69065"/>
            <a:ext cx="3266536" cy="2312979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A5E77-518A-1FB9-B473-E19CADE0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423" y="987425"/>
            <a:ext cx="5615077" cy="4873625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5344F-7D06-2406-D113-D24587835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47801"/>
            <a:ext cx="3266536" cy="23828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BE708-BAD0-A0A6-9332-9D2179E6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70050-9362-4EC4-6B73-3A38445B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DA991-8608-CAB4-33FA-03D380D2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57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7B837-332D-9100-E007-7DE27948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9" y="1385457"/>
            <a:ext cx="3312543" cy="230428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DE983-0B0E-07CC-8C57-4EA529E2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24423" y="957263"/>
            <a:ext cx="5372189" cy="4962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AB867-3FC6-5007-61B0-D9B7E5B0C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58315"/>
            <a:ext cx="3312542" cy="196147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C7E0F-BFE1-7134-163B-B777970B7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95D0B-4F98-F3BE-FB23-22D8C5D41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B2E3D-2188-B7A9-0ECE-97814735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258B98-3BD5-0A20-B0E7-944EAEB2654A}"/>
              </a:ext>
            </a:extLst>
          </p:cNvPr>
          <p:cNvSpPr/>
          <p:nvPr/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404C1-E8A5-65FC-C068-21EA0397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57238"/>
            <a:ext cx="10287000" cy="1147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FD78-F171-BA47-AAF3-C6EB75F94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285997"/>
            <a:ext cx="10287000" cy="3890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65A77-B1AB-D608-A6C5-F0F99B691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68087" y="4756249"/>
            <a:ext cx="2476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12/9/2022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E34E5-5E9B-7786-05B5-B93241EE2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9519" y="1758059"/>
            <a:ext cx="2433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5CD4B-611E-32FA-419D-326099EEF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39542" y="3246437"/>
            <a:ext cx="5333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327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5" r:id="rId1"/>
    <p:sldLayoutId id="2147484116" r:id="rId2"/>
    <p:sldLayoutId id="2147484117" r:id="rId3"/>
    <p:sldLayoutId id="2147484118" r:id="rId4"/>
    <p:sldLayoutId id="2147484119" r:id="rId5"/>
    <p:sldLayoutId id="2147484113" r:id="rId6"/>
    <p:sldLayoutId id="2147484109" r:id="rId7"/>
    <p:sldLayoutId id="2147484110" r:id="rId8"/>
    <p:sldLayoutId id="2147484111" r:id="rId9"/>
    <p:sldLayoutId id="2147484112" r:id="rId10"/>
    <p:sldLayoutId id="2147484114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2120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9496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3210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6" name="Rectangle 1139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ow to Find the Best Online Groceries Near You - Niyis.co.uk">
            <a:extLst>
              <a:ext uri="{FF2B5EF4-FFF2-40B4-BE49-F238E27FC236}">
                <a16:creationId xmlns:a16="http://schemas.microsoft.com/office/drawing/2014/main" id="{B44A3714-24F5-1FCB-0624-C01026E7F0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" r="1" b="1"/>
          <a:stretch/>
        </p:blipFill>
        <p:spPr bwMode="auto">
          <a:xfrm>
            <a:off x="20" y="77771"/>
            <a:ext cx="12191980" cy="685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7" name="Freeform: Shape 1141">
            <a:extLst>
              <a:ext uri="{FF2B5EF4-FFF2-40B4-BE49-F238E27FC236}">
                <a16:creationId xmlns:a16="http://schemas.microsoft.com/office/drawing/2014/main" id="{53174E83-2682-EA33-BF59-CACA1385E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65342" y="1250342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7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12972-5247-2DE7-A70F-893EA7FEF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76161" y="2211977"/>
            <a:ext cx="3535679" cy="1739445"/>
          </a:xfrm>
        </p:spPr>
        <p:txBody>
          <a:bodyPr anchor="b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Grocery</a:t>
            </a:r>
            <a:r>
              <a:rPr lang="en-US" sz="2400" dirty="0"/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system</a:t>
            </a:r>
          </a:p>
        </p:txBody>
      </p:sp>
      <p:cxnSp>
        <p:nvCxnSpPr>
          <p:cNvPr id="1148" name="Straight Connector 1143">
            <a:extLst>
              <a:ext uri="{FF2B5EF4-FFF2-40B4-BE49-F238E27FC236}">
                <a16:creationId xmlns:a16="http://schemas.microsoft.com/office/drawing/2014/main" id="{8D8181E6-BF6C-7868-46D1-88E2970D0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8423" y="395142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D01B11B-EA3A-0EF9-B399-F1F1E89024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7200899"/>
            <a:ext cx="10507940" cy="5714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213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FB44C-5CD6-AF5D-AEAF-9BA23E282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Dashboard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A55650-7493-6335-38E4-427E2C06B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36" y="2506163"/>
            <a:ext cx="10632364" cy="345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581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A5D57-D6CE-F3E8-C46F-9C846C4FC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 Orders(ADMIN)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07E0E6-9C61-47B4-6397-1B9113CE8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3746" y="2286000"/>
            <a:ext cx="8564507" cy="3890963"/>
          </a:xfrm>
        </p:spPr>
      </p:pic>
    </p:spTree>
    <p:extLst>
      <p:ext uri="{BB962C8B-B14F-4D97-AF65-F5344CB8AC3E}">
        <p14:creationId xmlns:p14="http://schemas.microsoft.com/office/powerpoint/2010/main" val="4228903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85494-F692-C572-AD91-2C4C80BAF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 Products(admi)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F0D50A-11FB-FAFB-9098-757F1955B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500" y="2536138"/>
            <a:ext cx="10287000" cy="3390687"/>
          </a:xfrm>
        </p:spPr>
      </p:pic>
    </p:spTree>
    <p:extLst>
      <p:ext uri="{BB962C8B-B14F-4D97-AF65-F5344CB8AC3E}">
        <p14:creationId xmlns:p14="http://schemas.microsoft.com/office/powerpoint/2010/main" val="728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9FBCC-BF6D-02FE-FEB3-09F16577C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A20C68-4270-CBAD-885C-578BC4BEBC28}"/>
              </a:ext>
            </a:extLst>
          </p:cNvPr>
          <p:cNvSpPr txBox="1"/>
          <p:nvPr/>
        </p:nvSpPr>
        <p:spPr>
          <a:xfrm>
            <a:off x="952500" y="2235200"/>
            <a:ext cx="104838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Grocery store management is a very important tool for every store to keep a record of all their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and use this information for business purposes. Most importantly, it is used to maintain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store inventory records and customer details. Online grocery shopping is a great way to get the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food your customers need without having to go to the grocery store and order it at any time of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day. No need to check store opening hours or fret as they reorder shelves. Online grocery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services have an easy-to-navigate app that customers can use on the go. With just a few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buttons, they can order groceries, pay the total amount online using card or can pay cash when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groceries are delivered to their doorstep by the employees. If the customers don’t like the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groceries or the food is not fresh, then they can return the products back to the store.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411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AD751-9E37-E30C-6BBE-FECAEF69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Member's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E81C8-F9B1-C1A1-1756-F7A19A447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Srikanth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Guduri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(700741216)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Vineeth Reddy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Anugu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(700741265)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Sindhu Burra (700734353)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Sirisha Reddiroutu (700741117)</a:t>
            </a:r>
          </a:p>
        </p:txBody>
      </p:sp>
    </p:spTree>
    <p:extLst>
      <p:ext uri="{BB962C8B-B14F-4D97-AF65-F5344CB8AC3E}">
        <p14:creationId xmlns:p14="http://schemas.microsoft.com/office/powerpoint/2010/main" val="2043772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5B8D-C9AD-CF6C-3E57-202BD621C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37D4B-295C-3FD4-AE14-3751F9AD5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aimed at developing a web-based application that depicts online shopping of grocery products.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integrates the benefits of ordering products with the convenience of an online excitement and going with the technology, minus the commuting hazards and expenses.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85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A031A-777A-0E3C-3E0F-708DD04DE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5" y="219074"/>
            <a:ext cx="10287000" cy="67627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MODEL </a:t>
            </a:r>
          </a:p>
        </p:txBody>
      </p:sp>
      <p:pic>
        <p:nvPicPr>
          <p:cNvPr id="7" name="Content Placeholder 6" descr="Diagram">
            <a:extLst>
              <a:ext uri="{FF2B5EF4-FFF2-40B4-BE49-F238E27FC236}">
                <a16:creationId xmlns:a16="http://schemas.microsoft.com/office/drawing/2014/main" id="{9E6A6FF2-ED7F-813E-E447-E5671D93F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962" y="895349"/>
            <a:ext cx="7415538" cy="5684864"/>
          </a:xfrm>
        </p:spPr>
      </p:pic>
    </p:spTree>
    <p:extLst>
      <p:ext uri="{BB962C8B-B14F-4D97-AF65-F5344CB8AC3E}">
        <p14:creationId xmlns:p14="http://schemas.microsoft.com/office/powerpoint/2010/main" val="2136867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C689A-3E89-A0A0-998B-1DF644291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E5511-F55E-3D9C-DBAB-A021BE1B6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 JS (Server-Side Language)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Atlas (Backend- Database)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291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FC08C40-3646-7994-2297-1F74411A3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57238"/>
            <a:ext cx="10287000" cy="1147762"/>
          </a:xfrm>
        </p:spPr>
        <p:txBody>
          <a:bodyPr/>
          <a:lstStyle/>
          <a:p>
            <a:r>
              <a:rPr lang="en-US" dirty="0"/>
              <a:t>Functionality – Homepage </a:t>
            </a:r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932B72E-6D77-7F54-30B9-6E104BC651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1745" y="2286000"/>
            <a:ext cx="8508510" cy="389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926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D0632-4525-8A5A-E163-AD9325CCF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Functionality- login or Register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902503-BF3D-FA18-C8BA-790E7AA48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4854" y="2286000"/>
            <a:ext cx="4242291" cy="3890963"/>
          </a:xfrm>
        </p:spPr>
      </p:pic>
    </p:spTree>
    <p:extLst>
      <p:ext uri="{BB962C8B-B14F-4D97-AF65-F5344CB8AC3E}">
        <p14:creationId xmlns:p14="http://schemas.microsoft.com/office/powerpoint/2010/main" val="2061811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12194-38B7-BD7A-F398-8CEDAEE76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 Order(Cart)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8E0F48-A9B9-06AE-F324-417B12152C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7076" y="2286000"/>
            <a:ext cx="9117847" cy="3890963"/>
          </a:xfrm>
        </p:spPr>
      </p:pic>
    </p:spTree>
    <p:extLst>
      <p:ext uri="{BB962C8B-B14F-4D97-AF65-F5344CB8AC3E}">
        <p14:creationId xmlns:p14="http://schemas.microsoft.com/office/powerpoint/2010/main" val="4165126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7F79-9ADA-52CA-409A-A2916A3CE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history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7B78BA-6426-AD22-8733-21A5F2D2D2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5894" y="2286000"/>
            <a:ext cx="9400212" cy="3890963"/>
          </a:xfrm>
        </p:spPr>
      </p:pic>
    </p:spTree>
    <p:extLst>
      <p:ext uri="{BB962C8B-B14F-4D97-AF65-F5344CB8AC3E}">
        <p14:creationId xmlns:p14="http://schemas.microsoft.com/office/powerpoint/2010/main" val="3165677291"/>
      </p:ext>
    </p:extLst>
  </p:cSld>
  <p:clrMapOvr>
    <a:masterClrMapping/>
  </p:clrMapOvr>
</p:sld>
</file>

<file path=ppt/theme/theme1.xml><?xml version="1.0" encoding="utf-8"?>
<a:theme xmlns:a="http://schemas.openxmlformats.org/drawingml/2006/main" name="AfterglowVTI">
  <a:themeElements>
    <a:clrScheme name="Custom 7">
      <a:dk1>
        <a:sysClr val="windowText" lastClr="000000"/>
      </a:dk1>
      <a:lt1>
        <a:sysClr val="window" lastClr="FFFFFF"/>
      </a:lt1>
      <a:dk2>
        <a:srgbClr val="0A2E36"/>
      </a:dk2>
      <a:lt2>
        <a:srgbClr val="E7E6E6"/>
      </a:lt2>
      <a:accent1>
        <a:srgbClr val="188659"/>
      </a:accent1>
      <a:accent2>
        <a:srgbClr val="A3A300"/>
      </a:accent2>
      <a:accent3>
        <a:srgbClr val="00ADA8"/>
      </a:accent3>
      <a:accent4>
        <a:srgbClr val="EA0440"/>
      </a:accent4>
      <a:accent5>
        <a:srgbClr val="92278F"/>
      </a:accent5>
      <a:accent6>
        <a:srgbClr val="E15BC1"/>
      </a:accent6>
      <a:hlink>
        <a:srgbClr val="188659"/>
      </a:hlink>
      <a:folHlink>
        <a:srgbClr val="EA0440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glowVTI" id="{804DBEB7-1920-4C72-A0CB-091339F1875F}" vid="{D4C59F5A-9ECA-4C96-BDFD-0606A75324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278</Words>
  <Application>Microsoft Office PowerPoint</Application>
  <PresentationFormat>Widescreen</PresentationFormat>
  <Paragraphs>31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Trade Gothic Next Cond</vt:lpstr>
      <vt:lpstr>Trade Gothic Next Light</vt:lpstr>
      <vt:lpstr>AfterglowVTI</vt:lpstr>
      <vt:lpstr>Grocery management system</vt:lpstr>
      <vt:lpstr>Group Member's </vt:lpstr>
      <vt:lpstr>INTRODUCTION </vt:lpstr>
      <vt:lpstr>DATABASE MODEL </vt:lpstr>
      <vt:lpstr>TECHNOLOGIES USED</vt:lpstr>
      <vt:lpstr>Functionality – Homepage </vt:lpstr>
      <vt:lpstr>Functionality- login or Register</vt:lpstr>
      <vt:lpstr>Manage Order(Cart)</vt:lpstr>
      <vt:lpstr>Order history</vt:lpstr>
      <vt:lpstr>Admin Dashboard</vt:lpstr>
      <vt:lpstr>Manage Orders(ADMIN)</vt:lpstr>
      <vt:lpstr>Manage Products(admi)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Grocery management system</dc:title>
  <dc:creator>Sirisha Reddiroutu</dc:creator>
  <cp:lastModifiedBy>Srikanth Guduri</cp:lastModifiedBy>
  <cp:revision>7</cp:revision>
  <dcterms:created xsi:type="dcterms:W3CDTF">2022-12-06T12:11:41Z</dcterms:created>
  <dcterms:modified xsi:type="dcterms:W3CDTF">2022-12-10T00:14:34Z</dcterms:modified>
</cp:coreProperties>
</file>

<file path=docProps/thumbnail.jpeg>
</file>